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3" r:id="rId1"/>
  </p:sldMasterIdLst>
  <p:notesMasterIdLst>
    <p:notesMasterId r:id="rId23"/>
  </p:notesMasterIdLst>
  <p:handoutMasterIdLst>
    <p:handoutMasterId r:id="rId24"/>
  </p:handoutMasterIdLst>
  <p:sldIdLst>
    <p:sldId id="479" r:id="rId2"/>
    <p:sldId id="865" r:id="rId3"/>
    <p:sldId id="802" r:id="rId4"/>
    <p:sldId id="803" r:id="rId5"/>
    <p:sldId id="885" r:id="rId6"/>
    <p:sldId id="805" r:id="rId7"/>
    <p:sldId id="806" r:id="rId8"/>
    <p:sldId id="807" r:id="rId9"/>
    <p:sldId id="808" r:id="rId10"/>
    <p:sldId id="809" r:id="rId11"/>
    <p:sldId id="812" r:id="rId12"/>
    <p:sldId id="866" r:id="rId13"/>
    <p:sldId id="867" r:id="rId14"/>
    <p:sldId id="470" r:id="rId15"/>
    <p:sldId id="870" r:id="rId16"/>
    <p:sldId id="868" r:id="rId17"/>
    <p:sldId id="862" r:id="rId18"/>
    <p:sldId id="813" r:id="rId19"/>
    <p:sldId id="814" r:id="rId20"/>
    <p:sldId id="820" r:id="rId21"/>
    <p:sldId id="405" r:id="rId2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FF"/>
    <a:srgbClr val="FFFF00"/>
    <a:srgbClr val="CCFF99"/>
    <a:srgbClr val="00FF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5" autoAdjust="0"/>
  </p:normalViewPr>
  <p:slideViewPr>
    <p:cSldViewPr>
      <p:cViewPr>
        <p:scale>
          <a:sx n="90" d="100"/>
          <a:sy n="90" d="100"/>
        </p:scale>
        <p:origin x="-51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l" defTabSz="9317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7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122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l" defTabSz="9317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29122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788">
              <a:defRPr sz="1200">
                <a:solidFill>
                  <a:schemeClr val="tx1"/>
                </a:solidFill>
              </a:defRPr>
            </a:lvl1pPr>
          </a:lstStyle>
          <a:p>
            <a:fld id="{6C66491C-AD2B-475C-BE13-3A5F3942E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88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t" anchorCtr="0" compatLnSpc="1">
            <a:prstTxWarp prst="textNoShape">
              <a:avLst/>
            </a:prstTxWarp>
          </a:bodyPr>
          <a:lstStyle>
            <a:lvl1pPr algn="l" defTabSz="9164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t" anchorCtr="0" compatLnSpc="1">
            <a:prstTxWarp prst="textNoShape">
              <a:avLst/>
            </a:prstTxWarp>
          </a:bodyPr>
          <a:lstStyle>
            <a:lvl1pPr algn="r" defTabSz="9164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4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4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099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122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b" anchorCtr="0" compatLnSpc="1">
            <a:prstTxWarp prst="textNoShape">
              <a:avLst/>
            </a:prstTxWarp>
          </a:bodyPr>
          <a:lstStyle>
            <a:lvl1pPr algn="l" defTabSz="9164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29122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b" anchorCtr="0" compatLnSpc="1">
            <a:prstTxWarp prst="textNoShape">
              <a:avLst/>
            </a:prstTxWarp>
          </a:bodyPr>
          <a:lstStyle>
            <a:lvl1pPr algn="r" defTabSz="916488">
              <a:defRPr sz="1200">
                <a:solidFill>
                  <a:schemeClr val="tx1"/>
                </a:solidFill>
              </a:defRPr>
            </a:lvl1pPr>
          </a:lstStyle>
          <a:p>
            <a:fld id="{D890B672-71A2-4BC6-B092-25F31A86D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B672-71A2-4BC6-B092-25F31A86D1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2453-E8DC-4023-8B22-4A97A11B6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B1A-B75C-4284-A239-36A9FF072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91C-4D17-407C-BBE6-8E03528F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DF1D-F79E-49B7-8C7B-85353D6B5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82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598B-854F-4519-B4C1-DAB0257D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FA52-C256-43BF-A1B5-E78EAEBE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01FC-5110-48A9-8584-C2FD0AF40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DC45-AB2D-4748-BAC7-A20485497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1B02-F803-4F22-9353-BA82587D7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405-4EE3-48D1-A372-2618CA28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B00-7B5C-4D15-AF99-A68D697EE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E3334D-8A3F-44E0-B5C3-6632EC5D6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803E53-CAAD-4D69-90E8-E4D0F7D07D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9144000" cy="685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Montgomery County Public Schools</a:t>
            </a:r>
          </a:p>
        </p:txBody>
      </p:sp>
      <p:sp>
        <p:nvSpPr>
          <p:cNvPr id="3307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5638800"/>
            <a:ext cx="6781800" cy="9144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sz="24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Presented by: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Mr. Bruce Crispell, Director, Division of Long-range Planning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Montgomery County Public Schools</a:t>
            </a:r>
          </a:p>
        </p:txBody>
      </p:sp>
      <p:sp>
        <p:nvSpPr>
          <p:cNvPr id="330757" name="Rectangle 4"/>
          <p:cNvSpPr>
            <a:spLocks noChangeArrowheads="1"/>
          </p:cNvSpPr>
          <p:nvPr/>
        </p:nvSpPr>
        <p:spPr bwMode="auto">
          <a:xfrm>
            <a:off x="520995" y="31242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chemeClr val="bg1"/>
                </a:solidFill>
              </a:rPr>
              <a:t>Demographic Trends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October 18, 2014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715000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5" t="2648" r="948" b="4716"/>
          <a:stretch/>
        </p:blipFill>
        <p:spPr bwMode="auto">
          <a:xfrm>
            <a:off x="381000" y="754912"/>
            <a:ext cx="8433392" cy="523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37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8" t="4420" r="1540" b="4979"/>
          <a:stretch/>
        </p:blipFill>
        <p:spPr bwMode="auto">
          <a:xfrm>
            <a:off x="376524" y="925032"/>
            <a:ext cx="8480397" cy="50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9800"/>
            <a:ext cx="84582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5400" dirty="0" smtClean="0">
                <a:solidFill>
                  <a:srgbClr val="FFFF00"/>
                </a:solidFill>
              </a:rPr>
              <a:t>ESOL and FARMS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AE6D4-9CCC-4E66-9F96-453C7B2F2F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1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4" t="5949" r="4954" b="2067"/>
          <a:stretch/>
        </p:blipFill>
        <p:spPr bwMode="auto">
          <a:xfrm>
            <a:off x="228600" y="744278"/>
            <a:ext cx="8686799" cy="506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07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2154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29" t="2587" b="4295"/>
          <a:stretch/>
        </p:blipFill>
        <p:spPr bwMode="auto">
          <a:xfrm>
            <a:off x="356191" y="877088"/>
            <a:ext cx="8561379" cy="499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85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69" y="838200"/>
            <a:ext cx="8853768" cy="49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58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Geography of Student Diversity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8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0682"/>
            <a:ext cx="6784554" cy="662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01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762000"/>
            <a:ext cx="86106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83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4" r="1057" b="1394"/>
          <a:stretch/>
        </p:blipFill>
        <p:spPr bwMode="auto">
          <a:xfrm>
            <a:off x="457200" y="244548"/>
            <a:ext cx="8218967" cy="646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40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4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Discussion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791200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3" t="1183" r="1418" b="1384"/>
          <a:stretch/>
        </p:blipFill>
        <p:spPr bwMode="auto">
          <a:xfrm>
            <a:off x="1850065" y="159488"/>
            <a:ext cx="5720316" cy="642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03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2" t="2000" r="1036" b="2595"/>
          <a:stretch/>
        </p:blipFill>
        <p:spPr bwMode="auto">
          <a:xfrm>
            <a:off x="584790" y="404036"/>
            <a:ext cx="8091377" cy="606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7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Race/Ethnic Trends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9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9" t="1383" r="1034" b="3767"/>
          <a:stretch/>
        </p:blipFill>
        <p:spPr bwMode="auto">
          <a:xfrm>
            <a:off x="340242" y="616688"/>
            <a:ext cx="8495414" cy="570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80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" t="1959" r="1147" b="2387"/>
          <a:stretch/>
        </p:blipFill>
        <p:spPr bwMode="auto">
          <a:xfrm>
            <a:off x="265814" y="723014"/>
            <a:ext cx="8623005" cy="553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29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199"/>
            <a:ext cx="8305800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42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1472"/>
            <a:ext cx="4267200" cy="35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065" y="1711472"/>
            <a:ext cx="4286461" cy="35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45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10793</TotalTime>
  <Words>37</Words>
  <Application>Microsoft Office PowerPoint</Application>
  <PresentationFormat>On-screen Show (4:3)</PresentationFormat>
  <Paragraphs>15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Montgomery County Public Schools</vt:lpstr>
      <vt:lpstr>Slide 2</vt:lpstr>
      <vt:lpstr>Slide 3</vt:lpstr>
      <vt:lpstr>Slide 4</vt:lpstr>
      <vt:lpstr>Race/Ethnic Trends</vt:lpstr>
      <vt:lpstr>Slide 6</vt:lpstr>
      <vt:lpstr>Slide 7</vt:lpstr>
      <vt:lpstr>Slide 8</vt:lpstr>
      <vt:lpstr>Slide 9</vt:lpstr>
      <vt:lpstr>Slide 10</vt:lpstr>
      <vt:lpstr>Slide 11</vt:lpstr>
      <vt:lpstr>  ESOL and FARMS Trends</vt:lpstr>
      <vt:lpstr>Slide 13</vt:lpstr>
      <vt:lpstr>Slide 14</vt:lpstr>
      <vt:lpstr>Slide 15</vt:lpstr>
      <vt:lpstr>Slide 16</vt:lpstr>
      <vt:lpstr>Geography of Student Diversity</vt:lpstr>
      <vt:lpstr>Slide 18</vt:lpstr>
      <vt:lpstr>Slide 19</vt:lpstr>
      <vt:lpstr>Slide 20</vt:lpstr>
      <vt:lpstr>Discussion</vt:lpstr>
    </vt:vector>
  </TitlesOfParts>
  <Company>MCPS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MCPS</dc:creator>
  <cp:lastModifiedBy>floreb01</cp:lastModifiedBy>
  <cp:revision>620</cp:revision>
  <cp:lastPrinted>2014-10-14T18:41:16Z</cp:lastPrinted>
  <dcterms:created xsi:type="dcterms:W3CDTF">2007-09-17T13:58:04Z</dcterms:created>
  <dcterms:modified xsi:type="dcterms:W3CDTF">2014-10-17T17:06:07Z</dcterms:modified>
</cp:coreProperties>
</file>